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547"/>
    <a:srgbClr val="A6C94B"/>
    <a:srgbClr val="0D4F99"/>
    <a:srgbClr val="00385A"/>
    <a:srgbClr val="01909B"/>
    <a:srgbClr val="1A3761"/>
    <a:srgbClr val="19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E512B-1BC8-4AA5-8098-3DE566310972}" type="datetimeFigureOut">
              <a:rPr lang="en-BE" smtClean="0"/>
              <a:t>11/03/2025</a:t>
            </a:fld>
            <a:endParaRPr lang="en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F8CCC-BA1F-41F5-AD10-35F90AC1D1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62343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88DAE-7027-4AE1-A648-408176ABA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15E3F5-C002-40D5-8744-7F6DC2CBD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18BD24-D8CD-49B9-8656-2534C9DAF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F04D-7E2E-49E3-AA6F-A9AA88E5DD9F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6CF88C-CE3B-45B1-96B8-7F8F8364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534DEC-1838-481A-96DC-90E0C73C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5121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3083B-6309-4459-8E30-29EB69A1E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A7F4E8E-BCEE-418D-9C72-58A2CEE73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604D47-47FB-4A2A-9D6A-14CFB43B4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AAF5-F9F0-4237-A6B0-09CCC57258D5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1A0FD8-42A8-4B9B-A5BD-D86B15C6A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F949D0-BD91-4799-8399-5D9C5F9A0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208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1182BE7-5EE2-4255-9188-91F439E09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1CF770D-ACE9-4DCD-A7A5-708E425F7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EB5BBD-7EDC-4861-BE52-FA424C18B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619-F72C-44EE-9868-D7F9BA365AAA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1DC7A8-2519-4851-94D4-248D11E55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AE3F7B-61CC-4672-80B2-94008D69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8146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CAF62-B06A-4176-A62F-A3FB4933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5573F1-6660-411E-BBB4-2458BEAC2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F9677E-F08D-4985-8B35-B995B909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3A31-A662-46E0-8FC3-6A09AF6882FD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A5E859-A0A2-4A56-AA13-D3D61F79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408FFE-0204-4743-8189-56F349B68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4233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EB377E-D905-4356-8FB2-13F4CC52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D3B2B0F-2619-4069-89A6-7917BF49B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8FD709-CDF0-4DBF-A941-F2FC54D32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A33BD-5859-4230-BE49-593CD43BB7C1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F9FB4E-5179-4B4F-8C12-681C48549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5EBA5F-BAA6-4E6D-8B05-E4E230B01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4719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13453-F350-4CF1-9F14-F1156B10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B5E420-AF33-4B7B-A0F1-F208C15A4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DE6C32-223D-4116-B494-11386EF73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4055E6-9F21-464C-9622-0D359647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ADD-D9B7-4367-AFD9-60D00949DA35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4468E7-47D0-4C8E-B0CC-03D0C46E8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2FC4D3-2C65-43E9-8EEE-3DBB91EC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9327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00571-58C8-4835-BFC2-50BF64597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58615AC-642B-4501-9012-8CD2816C7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C295F41-8EB9-4ADE-9CE6-624AFF311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9C71127-B22D-4874-B4A9-39C753B4B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E28DFC6-4865-4A8E-AFD8-265B2FD29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2DDE79A-BBCE-4269-AB24-8535FCB27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2C83-8043-4A6A-9F36-F10CB39D7FFA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B25834D-FBCE-400F-90FA-65DDC5B1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13E4384-DEAD-4751-8F8C-7AC7EBB7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05411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D1D4F-4F20-437E-87B8-0EDEB1C00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4CC0A3C-96D7-4A20-99F6-8AA9E071A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A2BC-DC6C-47CE-82C1-0D18D35578BA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CAB8F9D-3EB1-49E3-90F1-95C4281ED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173BF31-2912-4284-A1F6-30433F59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2038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0154F5A-9D05-4F75-A361-C44E506C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C305-8B54-4E1E-A99C-67BC9AC0FC0F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617B74A-EEBE-4616-BD01-1C9BD8FC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C4C83F3-FA4F-4722-AEA2-20DDD911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7984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301EE6-4E80-4992-95FF-A20807403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078D14-B026-4C47-A561-1EDA8F3EA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E76EAD-B181-42C9-80CA-148B656CD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2B0C32-0B56-46FF-AA60-97C3C0546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4B57-AB1E-4D64-9FC5-0DAA091C3B8C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543C0E-7FF0-49C3-A41D-E6FB00A3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925A6A-4006-4176-B41F-B792267A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6516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144414-1A00-48BB-8C02-042B1E4B5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103FF29-50B6-4A3C-B274-45394D646A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2F0F46-14B0-483C-A1CD-69738E775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AFB5C67-BB17-4DD7-AC6C-2B51E4CA7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063F-6FFC-4105-97ED-85C454564739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33C0D03-8CC5-476B-8F3D-7F427A80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40CC26-AB8F-48F8-A993-1F8E41BC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7144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D424341-656A-428F-837F-7A61CE1B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276074C-48B5-49DF-A11F-D99610BA0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2602C70-1CAB-42CD-925D-49BC61F02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B49C0-FBE1-4979-A809-8C3A902EFE15}" type="datetime8">
              <a:rPr lang="en-BE" smtClean="0"/>
              <a:t>11/03/2025 10:05</a:t>
            </a:fld>
            <a:endParaRPr lang="en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562AF-A224-4FFB-8DC2-851BA2839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EPE'20 ECCE Europe</a:t>
            </a:r>
            <a:endParaRPr lang="en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6EB51E-F2F2-49E7-AC4B-7442ED0B5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68A6-1B40-4E49-BCD4-CFFB7377108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5787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73A15B-1C81-4E8D-B79F-0392DCCE4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19775"/>
            <a:ext cx="12192000" cy="187143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TITLE OF YOUR PRESENTATION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FOR EPE’25</a:t>
            </a:r>
            <a:endParaRPr lang="en-BE" b="1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4377F4-99EB-4CF3-B8AF-C2DB92C2E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88734"/>
            <a:ext cx="12188142" cy="1655762"/>
          </a:xfrm>
        </p:spPr>
        <p:txBody>
          <a:bodyPr/>
          <a:lstStyle/>
          <a:p>
            <a:r>
              <a:rPr lang="en-US" sz="3200" b="1" dirty="0"/>
              <a:t>John Doe</a:t>
            </a:r>
            <a:br>
              <a:rPr lang="en-US" dirty="0"/>
            </a:br>
            <a:r>
              <a:rPr lang="en-US" dirty="0"/>
              <a:t>Company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firstname.name@email.extension</a:t>
            </a:r>
            <a:endParaRPr lang="en-BE" dirty="0"/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:a16="http://schemas.microsoft.com/office/drawing/2014/main" id="{CD636D3F-1C7B-47C2-AE04-8C971339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EPE’25</a:t>
            </a:r>
            <a:endParaRPr lang="en-BE" dirty="0"/>
          </a:p>
        </p:txBody>
      </p:sp>
      <p:pic>
        <p:nvPicPr>
          <p:cNvPr id="5" name="Picture 4" descr="A tower in the distance&#10;&#10;AI-generated content may be incorrect.">
            <a:extLst>
              <a:ext uri="{FF2B5EF4-FFF2-40B4-BE49-F238E27FC236}">
                <a16:creationId xmlns:a16="http://schemas.microsoft.com/office/drawing/2014/main" id="{F9D00F92-5F14-54CF-95A4-81801E349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142" cy="219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1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BA2063-DF30-5F47-9370-D6492D95A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EPE’25</a:t>
            </a:r>
            <a:endParaRPr lang="en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0BF93D-690A-E140-83A1-43E8ABA56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2</a:t>
            </a:fld>
            <a:endParaRPr lang="en-BE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A6D871FD-869F-DB48-9C32-82AD36485125}"/>
              </a:ext>
            </a:extLst>
          </p:cNvPr>
          <p:cNvSpPr txBox="1">
            <a:spLocks/>
          </p:cNvSpPr>
          <p:nvPr/>
        </p:nvSpPr>
        <p:spPr>
          <a:xfrm>
            <a:off x="1988457" y="0"/>
            <a:ext cx="10203543" cy="1372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/>
              <a:t>TITLE OF YOUR PRESENTATION</a:t>
            </a:r>
            <a:br>
              <a:rPr lang="en-US" sz="4000" b="1" dirty="0"/>
            </a:br>
            <a:r>
              <a:rPr lang="en-US" sz="4000" b="1" dirty="0"/>
              <a:t>FOR EPE’25</a:t>
            </a:r>
            <a:endParaRPr lang="en-BE" sz="4000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5CC645C-60AD-3DB6-4983-AE77041E0757}"/>
              </a:ext>
            </a:extLst>
          </p:cNvPr>
          <p:cNvSpPr/>
          <p:nvPr/>
        </p:nvSpPr>
        <p:spPr>
          <a:xfrm>
            <a:off x="1877532" y="1270267"/>
            <a:ext cx="10203543" cy="5338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0"/>
                  <a:lumOff val="100000"/>
                </a:schemeClr>
              </a:gs>
              <a:gs pos="50000">
                <a:srgbClr val="363547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4" name="Content Placeholder 33" descr="A black background with text and a tower&#10;&#10;AI-generated content may be incorrect.">
            <a:extLst>
              <a:ext uri="{FF2B5EF4-FFF2-40B4-BE49-F238E27FC236}">
                <a16:creationId xmlns:a16="http://schemas.microsoft.com/office/drawing/2014/main" id="{D54C3382-00FD-1D25-1180-FF0455B181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25" y="0"/>
            <a:ext cx="1296961" cy="1296961"/>
          </a:xfrm>
        </p:spPr>
      </p:pic>
    </p:spTree>
    <p:extLst>
      <p:ext uri="{BB962C8B-B14F-4D97-AF65-F5344CB8AC3E}">
        <p14:creationId xmlns:p14="http://schemas.microsoft.com/office/powerpoint/2010/main" val="42046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A1CD6-B2A7-320D-6C84-6390B3D54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8CB8938-E173-197F-4286-080EB1474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EPE’25</a:t>
            </a:r>
            <a:endParaRPr lang="en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B044EC-A62B-D8CA-8EDA-01483CFF7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68A6-1B40-4E49-BCD4-CFFB73771083}" type="slidenum">
              <a:rPr lang="en-BE" smtClean="0"/>
              <a:t>3</a:t>
            </a:fld>
            <a:endParaRPr lang="en-BE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2F6A739A-45F2-5819-4ADA-72778B7570F0}"/>
              </a:ext>
            </a:extLst>
          </p:cNvPr>
          <p:cNvSpPr txBox="1">
            <a:spLocks/>
          </p:cNvSpPr>
          <p:nvPr/>
        </p:nvSpPr>
        <p:spPr>
          <a:xfrm>
            <a:off x="1988457" y="0"/>
            <a:ext cx="10203543" cy="1372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/>
              <a:t>TITLE OF YOUR PRESENTATION</a:t>
            </a:r>
            <a:br>
              <a:rPr lang="en-US" sz="4000" b="1" dirty="0"/>
            </a:br>
            <a:r>
              <a:rPr lang="en-US" sz="4000" b="1" dirty="0"/>
              <a:t>FOR EPE’25</a:t>
            </a:r>
            <a:endParaRPr lang="en-BE" sz="4000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805527A-442C-A550-804B-8CAA1B5E2F01}"/>
              </a:ext>
            </a:extLst>
          </p:cNvPr>
          <p:cNvSpPr/>
          <p:nvPr/>
        </p:nvSpPr>
        <p:spPr>
          <a:xfrm>
            <a:off x="1877532" y="1270267"/>
            <a:ext cx="10203543" cy="5338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0"/>
                  <a:lumOff val="100000"/>
                </a:schemeClr>
              </a:gs>
              <a:gs pos="50000">
                <a:srgbClr val="363547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4" name="Content Placeholder 33" descr="A black background with text and a tower&#10;&#10;AI-generated content may be incorrect.">
            <a:extLst>
              <a:ext uri="{FF2B5EF4-FFF2-40B4-BE49-F238E27FC236}">
                <a16:creationId xmlns:a16="http://schemas.microsoft.com/office/drawing/2014/main" id="{91A741A0-68FF-0CB6-B505-4069D1391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25" y="0"/>
            <a:ext cx="1296961" cy="1296961"/>
          </a:xfrm>
        </p:spPr>
      </p:pic>
    </p:spTree>
    <p:extLst>
      <p:ext uri="{BB962C8B-B14F-4D97-AF65-F5344CB8AC3E}">
        <p14:creationId xmlns:p14="http://schemas.microsoft.com/office/powerpoint/2010/main" val="32780534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39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TITLE OF YOUR PRESENTATION FOR EPE’25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Philippe Hamacher</dc:creator>
  <cp:lastModifiedBy>Nancy Langsberg</cp:lastModifiedBy>
  <cp:revision>26</cp:revision>
  <dcterms:created xsi:type="dcterms:W3CDTF">2020-06-29T15:00:11Z</dcterms:created>
  <dcterms:modified xsi:type="dcterms:W3CDTF">2025-03-11T09:05:36Z</dcterms:modified>
</cp:coreProperties>
</file>